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9" r:id="rId3"/>
    <p:sldId id="257" r:id="rId4"/>
    <p:sldId id="258" r:id="rId5"/>
    <p:sldId id="263" r:id="rId6"/>
    <p:sldId id="265" r:id="rId7"/>
    <p:sldId id="260" r:id="rId8"/>
    <p:sldId id="261" r:id="rId9"/>
    <p:sldId id="262" r:id="rId10"/>
    <p:sldId id="267" r:id="rId11"/>
    <p:sldId id="264" r:id="rId12"/>
    <p:sldId id="274" r:id="rId13"/>
    <p:sldId id="269" r:id="rId14"/>
    <p:sldId id="266" r:id="rId15"/>
    <p:sldId id="268" r:id="rId16"/>
    <p:sldId id="273" r:id="rId17"/>
    <p:sldId id="270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0859" autoAdjust="0"/>
  </p:normalViewPr>
  <p:slideViewPr>
    <p:cSldViewPr>
      <p:cViewPr varScale="1">
        <p:scale>
          <a:sx n="87" d="100"/>
          <a:sy n="87" d="100"/>
        </p:scale>
        <p:origin x="-660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40E22-23B2-4214-A57D-00D2579679FE}" type="datetimeFigureOut">
              <a:rPr lang="zh-TW" altLang="en-US" smtClean="0"/>
              <a:t>2009/7/7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FB35C-3190-4EB1-9969-240C15D5B1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FB35C-3190-4EB1-9969-240C15D5B132}" type="slidenum">
              <a:rPr lang="zh-TW" altLang="en-US" smtClean="0"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9" name="矩形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矩形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矩形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矩形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59482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手繪多邊形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手繪多邊形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手繪多邊形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手繪多邊形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手繪多邊形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手繪多邊形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手繪多邊形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手繪多邊形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手繪多邊形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手繪多邊形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手繪多邊形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手繪多邊形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手繪多邊形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手繪多邊形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矩形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矩形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矩形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矩形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矩形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矩形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矩形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矩形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矩形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直線接點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群組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直線接點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grpSp>
        <p:nvGrpSpPr>
          <p:cNvPr id="14" name="群組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直線接點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群組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直線接點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矩形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矩形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矩形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5948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 vert="horz" anchor="t">
            <a:noAutofit/>
          </a:bodyPr>
          <a:lstStyle>
            <a:extLst/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58B1D31-02E7-4871-887C-D7AF433BE99D}" type="datetimeFigureOut">
              <a:rPr lang="zh-TW" altLang="en-US" smtClean="0"/>
              <a:pPr/>
              <a:t>2009/7/7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2F78B36-7BE0-4CBC-9C11-1109430F4C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kidwm.net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bobchao.net/2009/06/go-home-ie6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moztw.org/demo/audioplaye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ppyworm.com/jquery/jplaye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tw.dictionary.yahoo.com/search?ei=UTF-8&amp;p=yahoo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box.kidwm.net/music/71" TargetMode="External"/><Relationship Id="rId2" Type="http://schemas.openxmlformats.org/officeDocument/2006/relationships/hyperlink" Target="http://box.kidwm.net/doc/72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addons.mozilla.org/collection/w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我用火狐抱世界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by WM  </a:t>
            </a:r>
            <a:r>
              <a:rPr lang="en-US" altLang="zh-TW" dirty="0" smtClean="0">
                <a:hlinkClick r:id="rId2"/>
              </a:rPr>
              <a:t>http://kidwm.net/</a:t>
            </a:r>
            <a:endParaRPr lang="en-US" altLang="zh-TW" dirty="0" smtClean="0"/>
          </a:p>
        </p:txBody>
      </p:sp>
      <p:pic>
        <p:nvPicPr>
          <p:cNvPr id="1026" name="Picture 2" descr="E:\Resources\Icons\Program\Firefox\firefo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1357298"/>
            <a:ext cx="2438400" cy="24384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Firefox</a:t>
            </a:r>
            <a:r>
              <a:rPr lang="zh-TW" altLang="en-US" dirty="0" smtClean="0"/>
              <a:t>的玩伴們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Internet Explorer 8</a:t>
            </a:r>
            <a:br>
              <a:rPr lang="en-US" altLang="zh-TW" dirty="0" smtClean="0"/>
            </a:br>
            <a:r>
              <a:rPr lang="zh-TW" altLang="en-US" dirty="0" smtClean="0"/>
              <a:t>除了</a:t>
            </a:r>
            <a:r>
              <a:rPr lang="zh-TW" altLang="en-US" dirty="0" smtClean="0"/>
              <a:t>推</a:t>
            </a:r>
            <a:r>
              <a:rPr lang="en-US" altLang="zh-TW" dirty="0" smtClean="0"/>
              <a:t>IE8 </a:t>
            </a:r>
            <a:r>
              <a:rPr lang="en-US" altLang="zh-TW" dirty="0" smtClean="0"/>
              <a:t>Developer </a:t>
            </a:r>
            <a:r>
              <a:rPr lang="en-US" altLang="zh-TW" dirty="0" smtClean="0"/>
              <a:t>Tools</a:t>
            </a:r>
            <a:r>
              <a:rPr lang="zh-TW" altLang="en-US" dirty="0" smtClean="0"/>
              <a:t>，還剩下什麼？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Safari / Chrome</a:t>
            </a:r>
            <a:br>
              <a:rPr lang="en-US" altLang="zh-TW" dirty="0" smtClean="0"/>
            </a:br>
            <a:r>
              <a:rPr lang="zh-TW" altLang="en-US" dirty="0" smtClean="0"/>
              <a:t>真不知道為什麼他們會是兄弟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en-US" altLang="zh-TW" dirty="0" smtClean="0"/>
              <a:t>Opera</a:t>
            </a:r>
            <a:br>
              <a:rPr lang="en-US" altLang="zh-TW" dirty="0" smtClean="0"/>
            </a:br>
            <a:r>
              <a:rPr lang="zh-TW" altLang="en-US" dirty="0" smtClean="0"/>
              <a:t>默默地在角落研發秘密「玩具」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hlinkClick r:id="rId2"/>
              </a:rPr>
              <a:t>http://blog.bobchao.net/2009/06/go-home-ie6.html</a:t>
            </a:r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編寫福音書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信者得救，只有</a:t>
            </a:r>
            <a:r>
              <a:rPr lang="en-US" altLang="zh-TW" dirty="0" smtClean="0"/>
              <a:t>Firefox</a:t>
            </a:r>
            <a:r>
              <a:rPr lang="zh-TW" altLang="en-US" dirty="0" smtClean="0"/>
              <a:t>才做得到的？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偉哉！</a:t>
            </a:r>
            <a:r>
              <a:rPr lang="en-US" altLang="zh-TW" dirty="0" err="1" smtClean="0"/>
              <a:t>NicoFox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Audio Demo   (</a:t>
            </a:r>
            <a:r>
              <a:rPr lang="zh-TW" altLang="en-US" dirty="0" smtClean="0"/>
              <a:t>跟</a:t>
            </a:r>
            <a:r>
              <a:rPr lang="en-US" altLang="zh-TW" dirty="0" smtClean="0"/>
              <a:t>Flash</a:t>
            </a:r>
            <a:r>
              <a:rPr lang="zh-TW" altLang="en-US" dirty="0" smtClean="0"/>
              <a:t>播放器說掰掰</a:t>
            </a:r>
            <a:r>
              <a:rPr lang="en-US" altLang="zh-TW" dirty="0" smtClean="0"/>
              <a:t>)</a:t>
            </a:r>
            <a:br>
              <a:rPr lang="en-US" altLang="zh-TW" dirty="0" smtClean="0"/>
            </a:br>
            <a:r>
              <a:rPr lang="en-US" altLang="zh-TW" dirty="0" smtClean="0">
                <a:hlinkClick r:id="rId2"/>
              </a:rPr>
              <a:t>http://moztw.org/demo/audioplayer/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HTML5</a:t>
            </a:r>
            <a:r>
              <a:rPr lang="zh-TW" altLang="en-US" dirty="0" smtClean="0"/>
              <a:t>是救世福音？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關於那個</a:t>
            </a:r>
            <a:r>
              <a:rPr lang="en-US" altLang="zh-TW" dirty="0" smtClean="0"/>
              <a:t>Audio Demo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在</a:t>
            </a:r>
            <a:r>
              <a:rPr lang="en-US" altLang="zh-TW" dirty="0" smtClean="0"/>
              <a:t>3.5</a:t>
            </a:r>
            <a:r>
              <a:rPr lang="zh-TW" altLang="en-US" dirty="0" smtClean="0"/>
              <a:t>還叫</a:t>
            </a:r>
            <a:r>
              <a:rPr lang="en-US" altLang="zh-TW" dirty="0" smtClean="0"/>
              <a:t>3.1</a:t>
            </a:r>
            <a:r>
              <a:rPr lang="zh-TW" altLang="en-US" dirty="0" smtClean="0"/>
              <a:t>的時候就開始寫了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遇到了一些開發中的</a:t>
            </a:r>
            <a:r>
              <a:rPr lang="en-US" altLang="zh-TW" dirty="0" smtClean="0"/>
              <a:t>Bug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最後，那些奇怪的</a:t>
            </a:r>
            <a:r>
              <a:rPr lang="en-US" altLang="zh-TW" dirty="0" smtClean="0"/>
              <a:t>Bug</a:t>
            </a:r>
            <a:r>
              <a:rPr lang="zh-TW" altLang="en-US" dirty="0" smtClean="0"/>
              <a:t>都在正式版被解決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目前</a:t>
            </a:r>
            <a:r>
              <a:rPr lang="en-US" altLang="zh-TW" dirty="0" smtClean="0"/>
              <a:t>Firefox</a:t>
            </a:r>
            <a:r>
              <a:rPr lang="zh-TW" altLang="en-US" dirty="0" smtClean="0"/>
              <a:t>在</a:t>
            </a:r>
            <a:r>
              <a:rPr lang="en-US" altLang="zh-TW" dirty="0" smtClean="0"/>
              <a:t>audio/video</a:t>
            </a:r>
            <a:r>
              <a:rPr lang="zh-TW" altLang="en-US" dirty="0" smtClean="0"/>
              <a:t>的支援度最佳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>
                <a:hlinkClick r:id="rId2"/>
              </a:rPr>
              <a:t>http://www.happyworm.com/jquery/jplayer/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討厭</a:t>
            </a:r>
            <a:r>
              <a:rPr lang="en-US" altLang="zh-TW" dirty="0" smtClean="0"/>
              <a:t>Flash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trike="sngStrike" dirty="0" smtClean="0"/>
              <a:t>那個負責寫漂亮又「會動的」</a:t>
            </a:r>
            <a:r>
              <a:rPr lang="en-US" altLang="zh-TW" strike="sngStrike" dirty="0" smtClean="0"/>
              <a:t>Flash</a:t>
            </a:r>
            <a:r>
              <a:rPr lang="zh-TW" altLang="en-US" strike="sngStrike" dirty="0" smtClean="0"/>
              <a:t>的學弟比我受歡迎</a:t>
            </a:r>
            <a:r>
              <a:rPr lang="en-US" altLang="zh-TW" strike="sngStrike" dirty="0" err="1" smtClean="0"/>
              <a:t>Orz</a:t>
            </a:r>
            <a:endParaRPr lang="en-US" altLang="zh-TW" strike="sngStrike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耗費資源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駐點搶走了不還 </a:t>
            </a:r>
            <a:r>
              <a:rPr lang="en-US" altLang="zh-TW" dirty="0" smtClean="0"/>
              <a:t>(</a:t>
            </a:r>
            <a:r>
              <a:rPr lang="zh-TW" altLang="en-US" dirty="0" smtClean="0"/>
              <a:t>只有</a:t>
            </a:r>
            <a:r>
              <a:rPr lang="en-US" altLang="zh-TW" dirty="0" smtClean="0"/>
              <a:t>IE</a:t>
            </a:r>
            <a:r>
              <a:rPr lang="zh-TW" altLang="en-US" dirty="0" smtClean="0"/>
              <a:t>沒有這個問題</a:t>
            </a:r>
            <a:r>
              <a:rPr lang="en-US" altLang="zh-TW" dirty="0" smtClean="0"/>
              <a:t>)</a:t>
            </a:r>
            <a:br>
              <a:rPr lang="en-US" altLang="zh-TW" dirty="0" smtClean="0"/>
            </a:br>
            <a:r>
              <a:rPr lang="en-US" altLang="zh-TW" dirty="0" smtClean="0">
                <a:hlinkClick r:id="rId2"/>
              </a:rPr>
              <a:t>http://tw.dictionary.yahoo.com/search?ei=UTF-8&amp;p=yahoo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追求真善美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想</a:t>
            </a:r>
            <a:r>
              <a:rPr lang="en-US" altLang="zh-TW" dirty="0" smtClean="0"/>
              <a:t>Firefox</a:t>
            </a:r>
            <a:r>
              <a:rPr lang="zh-TW" altLang="en-US" dirty="0" smtClean="0"/>
              <a:t>還有哪裡不夠好 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真有</a:t>
            </a:r>
            <a:r>
              <a:rPr lang="en-US" altLang="zh-TW" dirty="0" smtClean="0"/>
              <a:t>Firefox</a:t>
            </a:r>
            <a:r>
              <a:rPr lang="zh-TW" altLang="en-US" dirty="0" smtClean="0"/>
              <a:t>的不足之處？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頁面</a:t>
            </a:r>
            <a:r>
              <a:rPr lang="en-US" altLang="zh-TW" dirty="0" smtClean="0"/>
              <a:t>Render</a:t>
            </a:r>
            <a:r>
              <a:rPr lang="zh-TW" altLang="en-US" dirty="0" smtClean="0"/>
              <a:t>重繪的速度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與</a:t>
            </a:r>
            <a:r>
              <a:rPr lang="en-US" altLang="zh-TW" dirty="0" err="1" smtClean="0"/>
              <a:t>webkit</a:t>
            </a:r>
            <a:r>
              <a:rPr lang="zh-TW" altLang="en-US" dirty="0" smtClean="0"/>
              <a:t>比較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捲動的區塊殘影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這算我龜毛好了</a:t>
            </a:r>
            <a:r>
              <a:rPr lang="en-US" altLang="zh-TW" dirty="0" smtClean="0"/>
              <a:t> XD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快速地捲動頁面時，部份殘影亂飛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虛線框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hlinkClick r:id="rId2"/>
              </a:rPr>
              <a:t>http://box.kidwm.net/doc/72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討厭的</a:t>
            </a:r>
            <a:r>
              <a:rPr lang="en-US" altLang="zh-TW" dirty="0" smtClean="0"/>
              <a:t>Flash</a:t>
            </a:r>
            <a:r>
              <a:rPr lang="zh-TW" altLang="en-US" dirty="0" smtClean="0"/>
              <a:t>也很明顯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hlinkClick r:id="rId3"/>
              </a:rPr>
              <a:t>http://box.kidwm.net/music/71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放大幾下後延遲地更明顯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Firefox</a:t>
            </a:r>
            <a:r>
              <a:rPr lang="zh-TW" altLang="en-US" dirty="0" smtClean="0"/>
              <a:t>依然是地表最強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CSS3 + HTML5</a:t>
            </a:r>
            <a:r>
              <a:rPr lang="zh-TW" altLang="en-US" dirty="0" smtClean="0"/>
              <a:t>支援最廣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最省記憶體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搭配</a:t>
            </a:r>
            <a:r>
              <a:rPr lang="en-US" altLang="zh-TW" dirty="0" smtClean="0"/>
              <a:t>XUL</a:t>
            </a:r>
            <a:r>
              <a:rPr lang="zh-TW" altLang="en-US" dirty="0" smtClean="0"/>
              <a:t>跨平台到處用得到熟悉的小火狐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如果撇開發展低落的</a:t>
            </a:r>
            <a:r>
              <a:rPr lang="en-US" altLang="zh-TW" dirty="0" smtClean="0"/>
              <a:t>Linux</a:t>
            </a:r>
            <a:r>
              <a:rPr lang="zh-TW" altLang="en-US" dirty="0" smtClean="0"/>
              <a:t>版</a:t>
            </a:r>
            <a:r>
              <a:rPr lang="en-US" altLang="zh-TW" dirty="0" err="1" smtClean="0"/>
              <a:t>Orz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感謝各位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我的收藏集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hlinkClick r:id="rId2"/>
              </a:rPr>
              <a:t>https://addons.mozilla.org/collection/wm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本份投影片沒什麼內容，請見諒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祝大家上網愉快～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WM</a:t>
            </a:r>
            <a:r>
              <a:rPr lang="zh-TW" altLang="en-US" dirty="0" smtClean="0"/>
              <a:t>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非常不專業的網路與網頁技術愛好者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接觸的動力是為了維護自己的網站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與經營一個跟大家一起交流的社區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然後就一頭栽進來了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國立交通大學校園網路策進會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第</a:t>
            </a:r>
            <a:r>
              <a:rPr lang="en-US" altLang="zh-TW" dirty="0" smtClean="0"/>
              <a:t>16</a:t>
            </a:r>
            <a:r>
              <a:rPr lang="zh-TW" altLang="en-US" dirty="0" smtClean="0"/>
              <a:t>屆會長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過沒多久要去當大頭兵了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講啥？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入教的經過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堅定的信仰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zh-TW" altLang="en-US" dirty="0" smtClean="0"/>
              <a:t>向他人佈教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編寫福音書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追求真善美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入教的經過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萬惡的</a:t>
            </a:r>
            <a:r>
              <a:rPr lang="en-US" altLang="zh-TW" dirty="0" smtClean="0"/>
              <a:t>Internet Explorer 6</a:t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泡網才</a:t>
            </a:r>
            <a:r>
              <a:rPr lang="en-US" altLang="zh-TW" dirty="0" smtClean="0"/>
              <a:t>7</a:t>
            </a:r>
            <a:r>
              <a:rPr lang="zh-TW" altLang="en-US" dirty="0" smtClean="0"/>
              <a:t>年，家裏開始上網時就是</a:t>
            </a:r>
            <a:r>
              <a:rPr lang="en-US" altLang="zh-TW" dirty="0" smtClean="0"/>
              <a:t>XP</a:t>
            </a:r>
            <a:r>
              <a:rPr lang="zh-TW" altLang="en-US" dirty="0" smtClean="0"/>
              <a:t>系統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r>
              <a:rPr lang="en-US" altLang="zh-TW" dirty="0" err="1" smtClean="0"/>
              <a:t>Maxthon</a:t>
            </a:r>
            <a:r>
              <a:rPr lang="en-US" altLang="zh-TW" dirty="0" smtClean="0"/>
              <a:t> </a:t>
            </a:r>
            <a:r>
              <a:rPr lang="zh-TW" altLang="en-US" dirty="0" smtClean="0"/>
              <a:t>傲遊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不過傲遊</a:t>
            </a:r>
            <a:r>
              <a:rPr lang="en-US" altLang="zh-TW" dirty="0" smtClean="0"/>
              <a:t>3</a:t>
            </a:r>
            <a:r>
              <a:rPr lang="zh-TW" altLang="en-US" dirty="0" smtClean="0"/>
              <a:t>投靠更邪惡的</a:t>
            </a:r>
            <a:r>
              <a:rPr lang="en-US" altLang="zh-TW" dirty="0" err="1" smtClean="0"/>
              <a:t>Webkit</a:t>
            </a:r>
            <a:r>
              <a:rPr lang="zh-TW" altLang="en-US" dirty="0" smtClean="0"/>
              <a:t>陣營了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Firefox 1.5</a:t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大一下開始學習寫</a:t>
            </a:r>
            <a:r>
              <a:rPr lang="en-US" altLang="zh-TW" dirty="0" smtClean="0"/>
              <a:t>CSS</a:t>
            </a:r>
            <a:r>
              <a:rPr lang="zh-TW" altLang="en-US" dirty="0" smtClean="0"/>
              <a:t>後就</a:t>
            </a:r>
            <a:r>
              <a:rPr lang="en-US" altLang="zh-TW" dirty="0" smtClean="0"/>
              <a:t>…</a:t>
            </a:r>
            <a:r>
              <a:rPr lang="zh-TW" altLang="en-US" dirty="0" smtClean="0"/>
              <a:t>你知道的</a:t>
            </a:r>
            <a:r>
              <a:rPr lang="en-US" altLang="zh-TW" dirty="0" smtClean="0"/>
              <a:t>)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堅定的信仰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Firefox</a:t>
            </a:r>
            <a:r>
              <a:rPr lang="zh-TW" altLang="en-US" dirty="0" smtClean="0"/>
              <a:t>不只救了寫網頁的「師程工」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對我來說更是網路世界的神</a:t>
            </a:r>
            <a:r>
              <a:rPr lang="en-US" altLang="zh-TW" dirty="0" smtClean="0"/>
              <a:t>XD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原本以為只要避開</a:t>
            </a:r>
            <a:r>
              <a:rPr lang="en-US" altLang="zh-TW" dirty="0" smtClean="0"/>
              <a:t>Internet Explorer</a:t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zh-TW" altLang="en-US" dirty="0" smtClean="0"/>
              <a:t>網頁越寫越討厭</a:t>
            </a:r>
            <a:r>
              <a:rPr lang="en-US" altLang="zh-TW" dirty="0" err="1" smtClean="0"/>
              <a:t>WebKit</a:t>
            </a:r>
            <a:r>
              <a:rPr lang="zh-TW" altLang="en-US" dirty="0" smtClean="0"/>
              <a:t>啊啊啊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Opera? </a:t>
            </a:r>
            <a:r>
              <a:rPr lang="zh-TW" altLang="en-US" dirty="0" smtClean="0"/>
              <a:t>什麼都不錯，</a:t>
            </a:r>
            <a:r>
              <a:rPr lang="zh-TW" altLang="en-US" dirty="0" smtClean="0"/>
              <a:t>可是沒有圓角沒有</a:t>
            </a:r>
            <a:r>
              <a:rPr lang="zh-TW" altLang="en-US" dirty="0" smtClean="0"/>
              <a:t>愛</a:t>
            </a:r>
            <a:r>
              <a:rPr lang="en-US" altLang="zh-TW" dirty="0" smtClean="0"/>
              <a:t>…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Pixnet</a:t>
            </a:r>
            <a:r>
              <a:rPr lang="zh-TW" altLang="en-US" dirty="0" smtClean="0"/>
              <a:t>比</a:t>
            </a:r>
            <a:r>
              <a:rPr lang="en-US" altLang="zh-TW" dirty="0" smtClean="0"/>
              <a:t>Wretch</a:t>
            </a:r>
            <a:r>
              <a:rPr lang="zh-TW" altLang="en-US" dirty="0" smtClean="0"/>
              <a:t>呈現較為友善？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trike="sngStrike" dirty="0" smtClean="0"/>
              <a:t>因為長輩們都在那邊上班</a:t>
            </a:r>
            <a:endParaRPr lang="en-US" altLang="zh-TW" strike="sngStrike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頁面樣式大多有考慮到</a:t>
            </a:r>
            <a:r>
              <a:rPr lang="en-US" altLang="zh-TW" dirty="0" smtClean="0"/>
              <a:t>Firefox</a:t>
            </a:r>
            <a:r>
              <a:rPr lang="zh-TW" altLang="en-US" dirty="0" smtClean="0"/>
              <a:t>的顯示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使用者有獨立</a:t>
            </a:r>
            <a:r>
              <a:rPr lang="en-US" altLang="zh-TW" dirty="0" smtClean="0"/>
              <a:t>Domain</a:t>
            </a:r>
            <a:r>
              <a:rPr lang="zh-TW" altLang="en-US" dirty="0" smtClean="0"/>
              <a:t>方便頁面大小調整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狐狸一家親？</a:t>
            </a:r>
            <a:endParaRPr lang="en-US" altLang="zh-TW" dirty="0" smtClean="0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向他人佈教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火狐校園奇遇記 交大場 </a:t>
            </a:r>
            <a:r>
              <a:rPr lang="en-US" altLang="zh-TW" dirty="0" smtClean="0"/>
              <a:t>by </a:t>
            </a:r>
            <a:r>
              <a:rPr lang="en-US" altLang="zh-TW" dirty="0" err="1" smtClean="0"/>
              <a:t>othree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(</a:t>
            </a:r>
            <a:r>
              <a:rPr lang="zh-TW" altLang="en-US" dirty="0" smtClean="0"/>
              <a:t>不過交大人愛狐狸的程度似乎不比愛校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用</a:t>
            </a:r>
            <a:r>
              <a:rPr lang="en-US" altLang="zh-TW" dirty="0" err="1" smtClean="0"/>
              <a:t>MozBackup</a:t>
            </a:r>
            <a:r>
              <a:rPr lang="zh-TW" altLang="en-US" dirty="0" smtClean="0"/>
              <a:t>打包外送餐包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為什麼你們家的網路長得不一樣？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err="1" smtClean="0"/>
              <a:t>NicoFox</a:t>
            </a:r>
            <a:r>
              <a:rPr lang="zh-TW" altLang="en-US" dirty="0" smtClean="0"/>
              <a:t>才是上位級神兵利器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呷好逗相報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正妹：那是什麼？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我：瀏覽器。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正妹：喔。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美工妹：是喔。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     </a:t>
            </a:r>
            <a:r>
              <a:rPr lang="zh-TW" altLang="en-US" dirty="0" smtClean="0"/>
              <a:t>可是我已經改用</a:t>
            </a:r>
            <a:r>
              <a:rPr lang="en-US" altLang="zh-TW" dirty="0" smtClean="0"/>
              <a:t>Chrome</a:t>
            </a:r>
            <a:r>
              <a:rPr lang="zh-TW" altLang="en-US" dirty="0" smtClean="0"/>
              <a:t>了耶。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我：神奇寶貝球</a:t>
            </a:r>
            <a:r>
              <a:rPr lang="en-US" altLang="zh-TW" dirty="0" err="1" smtClean="0"/>
              <a:t>Orz</a:t>
            </a:r>
            <a:r>
              <a:rPr lang="en-US" altLang="zh-TW" dirty="0" smtClean="0"/>
              <a:t>  (</a:t>
            </a:r>
            <a:r>
              <a:rPr lang="zh-TW" altLang="en-US" dirty="0" smtClean="0"/>
              <a:t>越來越痛恨</a:t>
            </a:r>
            <a:r>
              <a:rPr lang="en-US" altLang="zh-TW" dirty="0" err="1" smtClean="0"/>
              <a:t>Webkit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男性接受程度高。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小莎是對的</a:t>
            </a:r>
            <a:r>
              <a:rPr lang="en-US" altLang="zh-TW" dirty="0" smtClean="0"/>
              <a:t>XD)</a:t>
            </a: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Firefox 3.5 </a:t>
            </a:r>
            <a:r>
              <a:rPr lang="zh-TW" altLang="en-US" dirty="0" smtClean="0"/>
              <a:t>推廣最大的對手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trike="sngStrike" dirty="0" smtClean="0"/>
              <a:t>Internet Explorer 6 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en-US" altLang="zh-TW" strike="sngStrike" dirty="0" smtClean="0"/>
              <a:t>Google Chrome 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Firefox 3 !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有人很自豪地跟我說他還在用</a:t>
            </a:r>
            <a:r>
              <a:rPr lang="en-US" altLang="zh-TW" dirty="0" smtClean="0"/>
              <a:t>3.0</a:t>
            </a:r>
            <a:r>
              <a:rPr lang="zh-TW" altLang="en-US" dirty="0" smtClean="0"/>
              <a:t>，</a:t>
            </a:r>
            <a:r>
              <a:rPr lang="en-US" altLang="zh-TW" dirty="0" err="1" smtClean="0"/>
              <a:t>Orz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</p:txBody>
      </p:sp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MBB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地鐵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WMBB</Template>
  <TotalTime>561</TotalTime>
  <Words>405</Words>
  <Application>Microsoft Office PowerPoint</Application>
  <PresentationFormat>如螢幕大小 (4:3)</PresentationFormat>
  <Paragraphs>141</Paragraphs>
  <Slides>17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WMBB</vt:lpstr>
      <vt:lpstr>我用火狐抱世界</vt:lpstr>
      <vt:lpstr>WM？</vt:lpstr>
      <vt:lpstr>講啥？</vt:lpstr>
      <vt:lpstr>入教的經過</vt:lpstr>
      <vt:lpstr>堅定的信仰</vt:lpstr>
      <vt:lpstr>Pixnet比Wretch呈現較為友善？</vt:lpstr>
      <vt:lpstr>向他人佈教</vt:lpstr>
      <vt:lpstr>呷好逗相報</vt:lpstr>
      <vt:lpstr>Firefox 3.5 推廣最大的對手</vt:lpstr>
      <vt:lpstr>Firefox的玩伴們</vt:lpstr>
      <vt:lpstr>編寫福音書</vt:lpstr>
      <vt:lpstr>關於那個Audio Demo</vt:lpstr>
      <vt:lpstr>討厭Flash</vt:lpstr>
      <vt:lpstr>追求真善美</vt:lpstr>
      <vt:lpstr>捲動的區塊殘影</vt:lpstr>
      <vt:lpstr>Firefox依然是地表最強</vt:lpstr>
      <vt:lpstr>感謝各位</vt:lpstr>
    </vt:vector>
  </TitlesOfParts>
  <Company>WM's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我用火狐抱世界</dc:title>
  <dc:creator>WM</dc:creator>
  <cp:lastModifiedBy>WM</cp:lastModifiedBy>
  <cp:revision>67</cp:revision>
  <dcterms:created xsi:type="dcterms:W3CDTF">2009-07-05T15:00:19Z</dcterms:created>
  <dcterms:modified xsi:type="dcterms:W3CDTF">2009-07-07T14:19:40Z</dcterms:modified>
</cp:coreProperties>
</file>